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37B61-77AA-4A4E-8A8B-F342C180B1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MATHS AT BECKERS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B71692-49FE-4087-8C26-D792E8BDA5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The methods – Addition </a:t>
            </a:r>
            <a:r>
              <a:rPr lang="en-GB"/>
              <a:t>and subtraction</a:t>
            </a:r>
            <a:r>
              <a:rPr lang="en-GB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418655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75609-0B78-4770-B363-05D1D6C88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030304-12C3-48BF-AB4A-73CA5E3B3B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07F9ED-3F30-484B-9728-EEC02DA163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734" t="17222" r="24766" b="21111"/>
          <a:stretch/>
        </p:blipFill>
        <p:spPr>
          <a:xfrm>
            <a:off x="0" y="0"/>
            <a:ext cx="12192000" cy="685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146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1C7C5-6D7C-4794-B32C-BB259C75D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3F63C6-92B1-446F-8809-788742F8B4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DCECAA-5D5D-462F-B1FA-653A0DAD25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68" t="22222" r="25507" b="17083"/>
          <a:stretch/>
        </p:blipFill>
        <p:spPr>
          <a:xfrm>
            <a:off x="0" y="0"/>
            <a:ext cx="12192000" cy="682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308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2B501-8A81-4DE9-989F-D795F2681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2A9BCA-B694-46B6-8FFA-9AE082798C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5720A12-803A-4541-A76F-2AAA2336BB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12" t="25695" r="25663" b="12778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1806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D6297-F623-44B2-8B93-8202DB0DA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B88EBC-71EC-4BE4-9B9D-9A55FDA427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CF4A5C-CF2A-46A7-82BA-68E5D161F4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12" t="18611" r="24453" b="21667"/>
          <a:stretch/>
        </p:blipFill>
        <p:spPr>
          <a:xfrm>
            <a:off x="0" y="-1"/>
            <a:ext cx="12192000" cy="6856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831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47708-12D5-4574-BAE8-D52DDAE19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3C961A-B17B-470C-A494-5EB81BA756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926B7E-9759-421F-9574-7A4F5D95EC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03" t="22083" r="24219" b="14445"/>
          <a:stretch/>
        </p:blipFill>
        <p:spPr>
          <a:xfrm>
            <a:off x="0" y="-1"/>
            <a:ext cx="12115800" cy="6856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274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0F42D-59D0-44E8-80FF-53AC79D4B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B8304F-7836-4130-AF3A-090A7F2E07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EB09F3-C13A-4C8A-8CE7-11119DE5DF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500" t="23467" r="24297" b="1175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386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76405-D6AE-40FE-81F2-16797CCF6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AE5E37-4BE3-4D01-8464-BA35D5E51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0049CC-4C63-477D-9707-96DC74A103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66" t="20139" r="24453" b="19306"/>
          <a:stretch/>
        </p:blipFill>
        <p:spPr>
          <a:xfrm>
            <a:off x="0" y="0"/>
            <a:ext cx="12192000" cy="6844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908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FA0FE-60BC-4148-B94D-097FF3B75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B7CDC3-D19A-48B9-A9C7-08C21AD788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6B37BE-BC1B-4DD6-B4CD-FB13F6A6A0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125" t="22361" r="24062" b="14444"/>
          <a:stretch/>
        </p:blipFill>
        <p:spPr>
          <a:xfrm>
            <a:off x="-1" y="0"/>
            <a:ext cx="12192001" cy="6814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8237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D2B08-ACAA-496F-9276-1199F1803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0F0D05-288A-4000-9581-CE86853B39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96C95F-FDA2-41A5-9A71-19FCEC268D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500" t="27083" r="24765" b="10417"/>
          <a:stretch/>
        </p:blipFill>
        <p:spPr>
          <a:xfrm>
            <a:off x="3522" y="0"/>
            <a:ext cx="11893203" cy="6862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512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82878-8715-4B2E-A450-14BB8CE56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71B80D-A84F-4213-AC2D-D081E2CDCE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C76D99-BB5C-4042-A293-ECF54C7023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87" t="20555" r="24687" b="20694"/>
          <a:stretch/>
        </p:blipFill>
        <p:spPr>
          <a:xfrm>
            <a:off x="0" y="0"/>
            <a:ext cx="12192000" cy="6636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29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F2C45-BF15-484E-834F-24E4FC10F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F311AF-5FC0-450B-B29E-DB91248BF7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110417-59DB-4CC8-B4C6-72AB24D94A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44" t="24722" r="24140" b="13333"/>
          <a:stretch/>
        </p:blipFill>
        <p:spPr>
          <a:xfrm>
            <a:off x="0" y="0"/>
            <a:ext cx="12192000" cy="6797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0031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452C5-791E-4D1C-9AF6-470930D24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D77B0F-044D-412B-8C1B-B82EC807DF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86C37B-C485-4A84-9910-F4A78038A1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735" t="20833" r="24609" b="18472"/>
          <a:stretch/>
        </p:blipFill>
        <p:spPr>
          <a:xfrm>
            <a:off x="0" y="0"/>
            <a:ext cx="12115800" cy="66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2603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A8D80-0D6B-4BAB-B0BC-B9CA47150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349F6-ABCF-4D12-9838-5D1AB54200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C72D3D-B683-463A-8DF4-22739BC2D0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87" t="23467" r="24453" b="12917"/>
          <a:stretch/>
        </p:blipFill>
        <p:spPr>
          <a:xfrm>
            <a:off x="0" y="0"/>
            <a:ext cx="12192000" cy="6847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8764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D835B-30A8-435D-B318-AF44DAB19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AC955E-1D82-4B4D-BF7C-EFCAA9F58D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CB833D-A1A3-4141-9417-E83F92D71D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91" t="17779" r="23828" b="21805"/>
          <a:stretch/>
        </p:blipFill>
        <p:spPr>
          <a:xfrm>
            <a:off x="0" y="0"/>
            <a:ext cx="12192000" cy="671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2091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5890C-88B7-4A9E-9DA5-617400CBC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1D3704-7C64-4A17-9848-BF4F01D307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1B2578-51B6-4F4F-90F9-9A1E362E0F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031" t="20416" r="23828" b="15555"/>
          <a:stretch/>
        </p:blipFill>
        <p:spPr>
          <a:xfrm>
            <a:off x="0" y="0"/>
            <a:ext cx="12077700" cy="672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380810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15</TotalTime>
  <Words>10</Words>
  <Application>Microsoft Office PowerPoint</Application>
  <PresentationFormat>Widescreen</PresentationFormat>
  <Paragraphs>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 Light</vt:lpstr>
      <vt:lpstr>Rockwell</vt:lpstr>
      <vt:lpstr>Wingdings</vt:lpstr>
      <vt:lpstr>Atlas</vt:lpstr>
      <vt:lpstr>MATHS AT BECKERS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AT BECKERS </dc:title>
  <dc:creator>Craig Butler</dc:creator>
  <cp:lastModifiedBy>Craig Butler</cp:lastModifiedBy>
  <cp:revision>4</cp:revision>
  <dcterms:created xsi:type="dcterms:W3CDTF">2021-04-11T10:55:07Z</dcterms:created>
  <dcterms:modified xsi:type="dcterms:W3CDTF">2021-04-11T11:10:33Z</dcterms:modified>
</cp:coreProperties>
</file>