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04732-56F3-4871-B90B-BA53875CE7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AT BECKERS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B6B82D-5598-474A-9FBF-9A87F9059D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TIMES TABLES</a:t>
            </a:r>
          </a:p>
        </p:txBody>
      </p:sp>
    </p:spTree>
    <p:extLst>
      <p:ext uri="{BB962C8B-B14F-4D97-AF65-F5344CB8AC3E}">
        <p14:creationId xmlns:p14="http://schemas.microsoft.com/office/powerpoint/2010/main" val="2368179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19760-BD40-4519-A4C6-8FBC2F3EA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3151E-774B-4A8B-899B-43B108F1B6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C5875F-699E-485F-A4C6-EED9B68E0F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37" t="42222" r="32187" b="24306"/>
          <a:stretch/>
        </p:blipFill>
        <p:spPr>
          <a:xfrm>
            <a:off x="0" y="803186"/>
            <a:ext cx="9413300" cy="480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13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271B0-0D31-46D9-9E5A-1B82BF02C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C8B3E-8293-4F47-BEC1-5545C9C8E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88CF90-4A10-4B29-97E6-BC208C95FE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50" t="42778" r="32266" b="15139"/>
          <a:stretch/>
        </p:blipFill>
        <p:spPr>
          <a:xfrm>
            <a:off x="66675" y="403096"/>
            <a:ext cx="9327374" cy="605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624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F524F-AB5B-4EFE-8D02-9F2BA09F3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A1E16-001E-4A5A-A462-10185852F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5F3BA9-1867-4ECB-97C2-57F2008AE8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59" t="22083" r="32344" b="35556"/>
          <a:stretch/>
        </p:blipFill>
        <p:spPr>
          <a:xfrm>
            <a:off x="-1" y="285750"/>
            <a:ext cx="9266731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74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3B89B-740E-4680-B050-F2FB26963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A9201-CB3B-4AF2-B82C-03AE3C1C8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A1AF18-F718-4FA0-8F64-D90EC555EE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47" t="40000" r="31875" b="17361"/>
          <a:stretch/>
        </p:blipFill>
        <p:spPr>
          <a:xfrm>
            <a:off x="-1" y="123825"/>
            <a:ext cx="9446599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283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7332B-8482-4621-A401-628755210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46F1F-FDB6-4912-B93C-6C56D64F3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7674E-32B1-4CA5-95A1-D0C40C4F3D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59" t="38750" r="32188" b="18889"/>
          <a:stretch/>
        </p:blipFill>
        <p:spPr>
          <a:xfrm>
            <a:off x="0" y="247650"/>
            <a:ext cx="9424252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54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4805E-1095-4D84-A55B-F106593BD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4ABBF-FEE0-42B3-A8F6-5323C4D08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B40350-3EB3-4719-8140-71B5CF8AF4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5" t="25833" r="32109" b="31806"/>
          <a:stretch/>
        </p:blipFill>
        <p:spPr>
          <a:xfrm>
            <a:off x="0" y="304800"/>
            <a:ext cx="9399676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5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F22EB-0F04-4AC1-B357-BBBA5CBD6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33569-7B8B-4F16-87AE-5C054FBE6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08C820-0599-42D1-B7D4-4FCA5C6E68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03" t="34265" r="32109" b="23334"/>
          <a:stretch/>
        </p:blipFill>
        <p:spPr>
          <a:xfrm>
            <a:off x="0" y="349675"/>
            <a:ext cx="9360535" cy="60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33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9069A-7874-4EDD-86E8-7A6B4AC05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C13EB-05D0-411B-8C32-4D9F7F06D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A5CB7D-9226-47B6-B3B9-03DC3DCA6F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81" t="28472" r="32109" b="28194"/>
          <a:stretch/>
        </p:blipFill>
        <p:spPr>
          <a:xfrm>
            <a:off x="0" y="295274"/>
            <a:ext cx="9338772" cy="613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0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4835A-B8F8-4B7A-B044-2F5757A32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DF15F-D1A4-45AA-A84F-3110131A01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842AF6-1929-4C2E-BE2B-AC058DA8AB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4" t="21667" r="32110" b="33472"/>
          <a:stretch/>
        </p:blipFill>
        <p:spPr>
          <a:xfrm>
            <a:off x="0" y="228600"/>
            <a:ext cx="9255646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50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D9BC7-ED3D-4824-AFA3-1D73D4E27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E53B6-41B4-4F4D-9556-316EBC5E1D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45F2C2-33F6-4EE5-B723-5FD5918D17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03" t="37777" r="32188" b="18334"/>
          <a:stretch/>
        </p:blipFill>
        <p:spPr>
          <a:xfrm>
            <a:off x="0" y="355560"/>
            <a:ext cx="9239773" cy="6146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86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0BDED-B8B9-4CF4-B98D-DF1D10C42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43365E-3DB9-4946-BDBD-F5DC00A15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9F77A7-FF46-4BDF-BBEE-1BC1068D98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90" t="39445" r="31875" b="18472"/>
          <a:stretch/>
        </p:blipFill>
        <p:spPr>
          <a:xfrm>
            <a:off x="-1" y="438150"/>
            <a:ext cx="9550371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504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3AD66-4F17-4275-8D57-EDD968AED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E7D85-C219-41F0-AD84-E55ABDED9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C650C2-B552-451A-AEF1-903C328C43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37" t="39028" r="31953" b="16806"/>
          <a:stretch/>
        </p:blipFill>
        <p:spPr>
          <a:xfrm>
            <a:off x="0" y="398546"/>
            <a:ext cx="9264407" cy="620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06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63CC6-31B5-4DFC-A36A-9F899935C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89F3E-EC17-4959-8D59-EF6CC91EFB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442D62-9D70-40AF-813E-4A7021AF23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37" t="31111" r="32031" b="26389"/>
          <a:stretch/>
        </p:blipFill>
        <p:spPr>
          <a:xfrm>
            <a:off x="0" y="512847"/>
            <a:ext cx="9315450" cy="601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66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E2E91-7595-4BE1-914E-29F01E1F8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DCEE0-FD6F-4BA2-BEF4-DB814E9CD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526B39-CC68-4B81-AA27-D80B03778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5" t="32639" r="32265" b="23611"/>
          <a:stretch/>
        </p:blipFill>
        <p:spPr>
          <a:xfrm>
            <a:off x="0" y="427121"/>
            <a:ext cx="9239250" cy="612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45184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18</TotalTime>
  <Words>5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 Light</vt:lpstr>
      <vt:lpstr>Rockwell</vt:lpstr>
      <vt:lpstr>Wingdings</vt:lpstr>
      <vt:lpstr>Atlas</vt:lpstr>
      <vt:lpstr>MATHS AT BECKERS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BECKERS</dc:title>
  <dc:creator>Craig Butler</dc:creator>
  <cp:lastModifiedBy>Craig Butler</cp:lastModifiedBy>
  <cp:revision>3</cp:revision>
  <dcterms:created xsi:type="dcterms:W3CDTF">2021-04-11T12:05:12Z</dcterms:created>
  <dcterms:modified xsi:type="dcterms:W3CDTF">2021-04-11T12:23:25Z</dcterms:modified>
</cp:coreProperties>
</file>