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48A87A34-81AB-432B-8DAE-1953F412C126}" type="datetimeFigureOut">
              <a:rPr lang="en-US" dirty="0"/>
              <a:pPr/>
              <a:t>4/11/2021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4/11/2021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4/11/2021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4/11/2021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4/11/2021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4/11/2021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4/11/2021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4/11/2021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43BF36-3A8C-47DF-8A3F-24CAE5ED27C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MATHS AT BECKERS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5A4AFB9-073D-4724-8762-AFA974F7BB0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/>
              <a:t>THE METHODS – MULTIPLICATION AND DIVISION</a:t>
            </a:r>
          </a:p>
        </p:txBody>
      </p:sp>
    </p:spTree>
    <p:extLst>
      <p:ext uri="{BB962C8B-B14F-4D97-AF65-F5344CB8AC3E}">
        <p14:creationId xmlns:p14="http://schemas.microsoft.com/office/powerpoint/2010/main" val="9860855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DC9AD2-4BAD-4B3A-8520-5AA00AD644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62F001-946E-4219-A08A-07E5214F54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519DF20-7A87-408E-B6D7-90718FCE635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500" t="40000" r="29531" b="9028"/>
          <a:stretch/>
        </p:blipFill>
        <p:spPr>
          <a:xfrm>
            <a:off x="18744" y="0"/>
            <a:ext cx="95639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919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7129A8-71CB-4F90-A601-385C22AE54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918A5B-E898-4B1B-B30A-94C21E8647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4F169EB-A369-4946-973E-FF46FA29CA1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812" t="32639" r="29687" b="17222"/>
          <a:stretch/>
        </p:blipFill>
        <p:spPr>
          <a:xfrm>
            <a:off x="28574" y="-1"/>
            <a:ext cx="9946947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6461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73A2E1-6874-4DBE-B29A-3BB105B96C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F33A86-56E4-44ED-90AC-8ED019EB1B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65B429A-D848-4964-8D61-1E758C2AE4C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125" t="34265" r="29375" b="16528"/>
          <a:stretch/>
        </p:blipFill>
        <p:spPr>
          <a:xfrm>
            <a:off x="0" y="0"/>
            <a:ext cx="96234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8928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FF9026-1A60-4159-A695-1F810F1B6D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F0DA73-7328-4CC7-A3B9-0BF261D6F1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E4475D1-B1CD-4F3A-B8A8-4446C721C88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422" t="34265" r="29532" b="15000"/>
          <a:stretch/>
        </p:blipFill>
        <p:spPr>
          <a:xfrm>
            <a:off x="13981" y="-1"/>
            <a:ext cx="9784247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1429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F5E955-59F6-4E83-B624-DAF2B21D63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0BC920-3C2D-45EE-93D9-68C4C9B3B3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D911694-8708-4B82-98EC-1733F815BF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812" t="33194" r="29532" b="16944"/>
          <a:stretch/>
        </p:blipFill>
        <p:spPr>
          <a:xfrm>
            <a:off x="-1" y="8020"/>
            <a:ext cx="9751693" cy="6849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1204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182ADF-2D9E-4009-B17A-2DDBD5A200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277AA1-0276-4482-94DB-CE2293CC81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AD628AF-E499-48A9-B872-FDDFAFBE6F4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656" t="23467" r="29297" b="24167"/>
          <a:stretch/>
        </p:blipFill>
        <p:spPr>
          <a:xfrm>
            <a:off x="0" y="0"/>
            <a:ext cx="100222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38418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BB0D40-FD8E-4622-9C04-BE141A8F8E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8504A5-EE2E-4122-8B07-590F71D0FF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EF9A531-9F99-456E-91C9-4E780FF5C1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656" t="34265" r="29844" b="15556"/>
          <a:stretch/>
        </p:blipFill>
        <p:spPr>
          <a:xfrm>
            <a:off x="0" y="-1"/>
            <a:ext cx="9566106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4583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D5597A-0476-4E55-B301-0585E5B82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165453-70ED-4DB2-B2FD-59CEB89248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567BF31-6DED-4A4B-B9B1-FD90900E91B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656" t="29583" r="29063" b="18055"/>
          <a:stretch/>
        </p:blipFill>
        <p:spPr>
          <a:xfrm>
            <a:off x="-1" y="-12780"/>
            <a:ext cx="10096581" cy="6870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13352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8D6196-AB12-47E7-A481-5B8AFFDC03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A96BCB-A47F-4474-8356-A1655F29B8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A46EFE-099C-4273-BED0-9E0DC0CCA2A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891" t="34265" r="30000" b="14722"/>
          <a:stretch/>
        </p:blipFill>
        <p:spPr>
          <a:xfrm>
            <a:off x="0" y="-1"/>
            <a:ext cx="9546998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4020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22F904-8F83-4A1F-9C0A-4B00CFAE75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59FB7D-0BA8-4AF0-8905-C1F454BB4D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3C2E8B3-0858-4DC9-AD34-B58D610D287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750" t="37360" r="28907" b="11756"/>
          <a:stretch/>
        </p:blipFill>
        <p:spPr>
          <a:xfrm>
            <a:off x="0" y="0"/>
            <a:ext cx="101458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449558"/>
      </p:ext>
    </p:extLst>
  </p:cSld>
  <p:clrMapOvr>
    <a:masterClrMapping/>
  </p:clrMapOvr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TM16401371[[fn=Atlas]]</Template>
  <TotalTime>5</TotalTime>
  <Words>9</Words>
  <Application>Microsoft Office PowerPoint</Application>
  <PresentationFormat>Widescreen</PresentationFormat>
  <Paragraphs>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Calibri Light</vt:lpstr>
      <vt:lpstr>Rockwell</vt:lpstr>
      <vt:lpstr>Wingdings</vt:lpstr>
      <vt:lpstr>Atlas</vt:lpstr>
      <vt:lpstr>MATHS AT BECKERS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 AT BECKERS</dc:title>
  <dc:creator>Craig Butler</dc:creator>
  <cp:lastModifiedBy>Craig Butler</cp:lastModifiedBy>
  <cp:revision>2</cp:revision>
  <dcterms:created xsi:type="dcterms:W3CDTF">2021-04-11T11:57:55Z</dcterms:created>
  <dcterms:modified xsi:type="dcterms:W3CDTF">2021-04-11T12:04:52Z</dcterms:modified>
</cp:coreProperties>
</file>