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90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FDE69-E362-405E-91AC-4C79A4D433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B3A95E-DE5F-40AD-9A47-6EFB76BE8C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7C5C8-670B-4E4E-8912-28EA890E4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DAC6E-4F47-49E4-B88D-930B03E20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4FFB04-AA53-478B-8FD3-E329A509B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339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0A8AB-1F8F-4D39-8EA0-40AAA4028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24EABA-FAF5-4050-A01B-0AB7888710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47575-7CA9-42FC-BBA7-58821904D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DFAD2-B058-4D9C-97C6-6C5B6DFAA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FA85A-CE33-4B51-92FF-5E8585470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411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14B3B-AD4B-4CFB-A47E-775563604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BF49AB-F9EE-454A-81A9-E4684FDB2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39F34-9FFB-4CB9-9D5F-7B4D72E18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3E3E5-1C6D-4938-85C5-7FB73B376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5432A8-423D-48DE-BFEA-1EB5009B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290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4422E-128B-465F-AC79-732A50412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ECB7A-AE54-4BDA-B435-74A84E7E35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D49808-A733-43A1-944E-E0A2E9B50A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5F4C28-F3D7-4EB3-BBB4-8A099D5C8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65B084-29FF-4274-8227-97401351B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D5D457-2066-4980-B497-1E0C3EB6A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250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B77AF-9161-49F7-81A6-FBC5684F1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908AFB-3D0B-43C6-AF22-0FC4B85AAF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A8F706-24F1-4459-9913-29993473F3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051CD-F907-48A9-96AB-4A78DEF11F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51DC4C-6AA3-4090-8508-678C572F39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E5780D-4313-4D9C-8C2C-3CFB95EFD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800447-FD06-46F8-B0C4-3BC33CB1B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3243CE-8B73-446D-BB20-F6765B4D7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606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10EC1-B7FF-4B90-8A82-4F72F920A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E28C86-C267-402E-9DDA-94A08DB3D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AFA21D-20D4-4783-A935-B05120D7E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EEDCCE-1FCA-419B-A336-3F01F5BB0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729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12C4F1-17DC-45BA-A17D-2ABE517D9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300531-7922-4B05-BE54-54A8C242B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F76A46-4313-4F6B-A532-D0D172DE8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007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F797B-7C96-485F-BC7C-1A6A62649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F5FB3-0258-4769-B3D3-668C61B7F9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676390-6D5F-4C10-8075-DCC000BFD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5C53E1-EFB2-43E9-A62B-03DCB24EA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7E5016-5248-443E-AD22-13158370E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722059-2DEA-4E02-BE13-CDF18D378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777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FBB0E-B7B7-4E7E-BCDB-40A90D8F2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663D46-8690-43D5-A91E-8D7E230D0D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E851D9-5E74-4F6F-AA1B-0CD5008719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FFBB88-C4F3-45ED-9DBE-2F987C17A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162943-56AD-462E-9E13-D6C17A0EF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64E8DC-CD42-4C7C-8D63-C0562B41E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756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122E2-03DB-4610-8ABF-20DE562F3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C7CFB7-0079-417B-BF17-D999C5B22A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8FB400-D5AF-490E-81BF-797038293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CB7D1D-5645-42B3-B100-85D89F113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D63068-80FE-4384-869D-1E02D4FB9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513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3A2C29-B0E8-4BD4-AA4B-8FF6F82EEE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30B5D9-CCA3-48BF-BF6A-2D0D1BD84C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E395D-C731-4B18-922A-C358BBD91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AB526A-ED2B-475F-BB1F-032339F02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59FF4-0BB8-4842-927F-991BE650B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243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EB2943-2737-4DD0-B967-27F5C0B51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0270-2923-4A8D-B29E-A305A64CF4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1236F4-F84D-4F14-B858-B0ECE4DEA9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78ADD-7A34-43EE-A23E-A94CDFD31B7E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B83552-8450-4262-9DC0-6FC5CD855B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C63B96-3EA8-42CF-93CB-07BC8437DF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10422-2724-4276-BA1D-44BB3F17A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044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595F0-5EDC-4BB7-A7C9-C6FA238F31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4602" y="150919"/>
            <a:ext cx="10490447" cy="1086359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0" dirty="0">
                <a:effectLst/>
                <a:latin typeface="Whiskey Bottle" panose="02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Marvellous Medicine</a:t>
            </a:r>
            <a:endParaRPr lang="en-GB" sz="8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FB94F6-2754-4D12-9C98-3411352523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8792" y="1270493"/>
            <a:ext cx="9144000" cy="993313"/>
          </a:xfrm>
        </p:spPr>
        <p:txBody>
          <a:bodyPr>
            <a:normAutofit/>
          </a:bodyPr>
          <a:lstStyle/>
          <a:p>
            <a:r>
              <a:rPr lang="en-GB" sz="1800" i="1" dirty="0">
                <a:latin typeface="CCW Precursive 6" panose="03050602040000000000" pitchFamily="66" charset="0"/>
              </a:rPr>
              <a:t>This topic has been designed to incorporate a DT project of making a bath bomb to meaningful writing opportunities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C09456-2C33-4ED6-9FE7-B489A11A3B5B}"/>
              </a:ext>
            </a:extLst>
          </p:cNvPr>
          <p:cNvSpPr txBox="1"/>
          <p:nvPr/>
        </p:nvSpPr>
        <p:spPr>
          <a:xfrm>
            <a:off x="257452" y="2370338"/>
            <a:ext cx="3080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CCW Precursive 6" panose="03050602040000000000" pitchFamily="66" charset="0"/>
              </a:rPr>
              <a:t>Writing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Character descriptions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Instructions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Poetry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15C670-EF4E-4110-B201-21ECADA46866}"/>
              </a:ext>
            </a:extLst>
          </p:cNvPr>
          <p:cNvSpPr txBox="1"/>
          <p:nvPr/>
        </p:nvSpPr>
        <p:spPr>
          <a:xfrm>
            <a:off x="81379" y="3672675"/>
            <a:ext cx="30805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CCW Precursive 6" panose="03050602040000000000" pitchFamily="66" charset="0"/>
              </a:rPr>
              <a:t>Reading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Retrieval, summarising, inference and vocabulary based on George’s Marvellous Medicine</a:t>
            </a:r>
          </a:p>
        </p:txBody>
      </p:sp>
      <p:pic>
        <p:nvPicPr>
          <p:cNvPr id="1026" name="Picture 2" descr="Georges Marvellous Medicine' Art Print - Quentin Blake | Art.com">
            <a:extLst>
              <a:ext uri="{FF2B5EF4-FFF2-40B4-BE49-F238E27FC236}">
                <a16:creationId xmlns:a16="http://schemas.microsoft.com/office/drawing/2014/main" id="{9DA6BB2B-5C32-4266-92F4-9C1F42E191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7" t="7552" r="4866" b="7559"/>
          <a:stretch/>
        </p:blipFill>
        <p:spPr bwMode="auto">
          <a:xfrm>
            <a:off x="8587666" y="4159898"/>
            <a:ext cx="3604333" cy="269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2309B5B-E3A5-4890-AEDD-2F7C2C9201D5}"/>
              </a:ext>
            </a:extLst>
          </p:cNvPr>
          <p:cNvSpPr txBox="1"/>
          <p:nvPr/>
        </p:nvSpPr>
        <p:spPr>
          <a:xfrm>
            <a:off x="427607" y="5713676"/>
            <a:ext cx="3080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CCW Precursive 6" panose="03050602040000000000" pitchFamily="66" charset="0"/>
              </a:rPr>
              <a:t>DT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Design, make and evaluate a bath bomb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5E296A-F88B-4C54-AB07-689945C40F7A}"/>
              </a:ext>
            </a:extLst>
          </p:cNvPr>
          <p:cNvSpPr txBox="1"/>
          <p:nvPr/>
        </p:nvSpPr>
        <p:spPr>
          <a:xfrm>
            <a:off x="3259584" y="3232952"/>
            <a:ext cx="3080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CCW Precursive 6" panose="03050602040000000000" pitchFamily="66" charset="0"/>
              </a:rPr>
              <a:t>Art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Abstract art using paint with a focus on artist, Gillian Ayres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EFE56B-889E-4F80-8AD7-DB9BD375BDE7}"/>
              </a:ext>
            </a:extLst>
          </p:cNvPr>
          <p:cNvSpPr txBox="1"/>
          <p:nvPr/>
        </p:nvSpPr>
        <p:spPr>
          <a:xfrm>
            <a:off x="3372035" y="4636458"/>
            <a:ext cx="3080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CCW Precursive 6" panose="03050602040000000000" pitchFamily="66" charset="0"/>
              </a:rPr>
              <a:t>Science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Scientific enquiry skills linked to potion making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C783E5-D023-4AA6-9ED7-6F8A74342D63}"/>
              </a:ext>
            </a:extLst>
          </p:cNvPr>
          <p:cNvSpPr txBox="1"/>
          <p:nvPr/>
        </p:nvSpPr>
        <p:spPr>
          <a:xfrm>
            <a:off x="6761825" y="4434278"/>
            <a:ext cx="3080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CCW Precursive 6" panose="03050602040000000000" pitchFamily="66" charset="0"/>
              </a:rPr>
              <a:t>PSHE/Jigsaw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Healthy Me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496D98-AC8F-4DDA-AD99-92CE6B9F29A4}"/>
              </a:ext>
            </a:extLst>
          </p:cNvPr>
          <p:cNvSpPr txBox="1"/>
          <p:nvPr/>
        </p:nvSpPr>
        <p:spPr>
          <a:xfrm>
            <a:off x="5197876" y="5780781"/>
            <a:ext cx="3080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CCW Precursive 6" panose="03050602040000000000" pitchFamily="66" charset="0"/>
              </a:rPr>
              <a:t>RE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Special things linked to Christianity, Hinduism and Islam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0903A46-C0CB-496A-8FC3-1BFB9BD26EED}"/>
              </a:ext>
            </a:extLst>
          </p:cNvPr>
          <p:cNvSpPr txBox="1"/>
          <p:nvPr/>
        </p:nvSpPr>
        <p:spPr>
          <a:xfrm>
            <a:off x="4045258" y="2174091"/>
            <a:ext cx="3080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CCW Precursive 6" panose="03050602040000000000" pitchFamily="66" charset="0"/>
              </a:rPr>
              <a:t>Geography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Seasons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Weather patterns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D7CE877-A51E-4B28-817F-59B263AF8522}"/>
              </a:ext>
            </a:extLst>
          </p:cNvPr>
          <p:cNvSpPr txBox="1"/>
          <p:nvPr/>
        </p:nvSpPr>
        <p:spPr>
          <a:xfrm>
            <a:off x="6926062" y="2507823"/>
            <a:ext cx="3080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CCW Precursive 6" panose="03050602040000000000" pitchFamily="66" charset="0"/>
              </a:rPr>
              <a:t>Computing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DB Primary pathways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Slideshows (Year 2)</a:t>
            </a:r>
          </a:p>
          <a:p>
            <a:r>
              <a:rPr lang="en-GB" sz="1600" dirty="0">
                <a:latin typeface="CCW Precursive 6" panose="03050602040000000000" pitchFamily="66" charset="0"/>
              </a:rPr>
              <a:t>E-safety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D4C13E-DBE5-40D8-8C63-F741A148E33A}"/>
              </a:ext>
            </a:extLst>
          </p:cNvPr>
          <p:cNvSpPr txBox="1"/>
          <p:nvPr/>
        </p:nvSpPr>
        <p:spPr>
          <a:xfrm>
            <a:off x="9453883" y="3396930"/>
            <a:ext cx="60947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>
                <a:latin typeface="CCW Precursive 6" panose="03050602040000000000" pitchFamily="66" charset="0"/>
              </a:rPr>
              <a:t>PE</a:t>
            </a:r>
          </a:p>
          <a:p>
            <a:r>
              <a:rPr lang="en-GB" sz="1800" dirty="0">
                <a:latin typeface="CCW Precursive 6" panose="03050602040000000000" pitchFamily="66" charset="0"/>
              </a:rPr>
              <a:t>Athletics</a:t>
            </a:r>
          </a:p>
          <a:p>
            <a:r>
              <a:rPr lang="en-GB" sz="1800" dirty="0">
                <a:latin typeface="CCW Precursive 6" panose="03050602040000000000" pitchFamily="66" charset="0"/>
              </a:rPr>
              <a:t>3Tees cricket</a:t>
            </a:r>
          </a:p>
        </p:txBody>
      </p:sp>
    </p:spTree>
    <p:extLst>
      <p:ext uri="{BB962C8B-B14F-4D97-AF65-F5344CB8AC3E}">
        <p14:creationId xmlns:p14="http://schemas.microsoft.com/office/powerpoint/2010/main" val="25231247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550BCE8D6A06418B36AE48422FDC8C" ma:contentTypeVersion="13" ma:contentTypeDescription="Create a new document." ma:contentTypeScope="" ma:versionID="a08e975d3badfad6272af540ff23b66d">
  <xsd:schema xmlns:xsd="http://www.w3.org/2001/XMLSchema" xmlns:xs="http://www.w3.org/2001/XMLSchema" xmlns:p="http://schemas.microsoft.com/office/2006/metadata/properties" xmlns:ns3="6906ea6e-8182-4525-b71b-2e780a844396" xmlns:ns4="d014ef4b-e5e3-40ba-8dca-ae1f9e276b44" targetNamespace="http://schemas.microsoft.com/office/2006/metadata/properties" ma:root="true" ma:fieldsID="055aecb3a5a045bc9e6c24a56b7443ce" ns3:_="" ns4:_="">
    <xsd:import namespace="6906ea6e-8182-4525-b71b-2e780a844396"/>
    <xsd:import namespace="d014ef4b-e5e3-40ba-8dca-ae1f9e276b4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06ea6e-8182-4525-b71b-2e780a8443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14ef4b-e5e3-40ba-8dca-ae1f9e276b4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9597313-04EC-44D0-82BE-A47B4169C1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06ea6e-8182-4525-b71b-2e780a844396"/>
    <ds:schemaRef ds:uri="d014ef4b-e5e3-40ba-8dca-ae1f9e276b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DAB679D-857E-4881-96EB-B80AB7A9D097}">
  <ds:schemaRefs>
    <ds:schemaRef ds:uri="http://schemas.microsoft.com/office/2006/documentManagement/types"/>
    <ds:schemaRef ds:uri="http://www.w3.org/XML/1998/namespace"/>
    <ds:schemaRef ds:uri="http://purl.org/dc/elements/1.1/"/>
    <ds:schemaRef ds:uri="d014ef4b-e5e3-40ba-8dca-ae1f9e276b44"/>
    <ds:schemaRef ds:uri="http://purl.org/dc/dcmitype/"/>
    <ds:schemaRef ds:uri="http://purl.org/dc/terms/"/>
    <ds:schemaRef ds:uri="6906ea6e-8182-4525-b71b-2e780a844396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10E37040-406B-4687-8100-AE1C2ADA0F1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103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Precursive 6</vt:lpstr>
      <vt:lpstr>Whiskey Bottle</vt:lpstr>
      <vt:lpstr>Office Theme</vt:lpstr>
      <vt:lpstr>A Marvellous Medicine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Marvellous Medicine</dc:title>
  <dc:creator>Laura Hague</dc:creator>
  <cp:lastModifiedBy>Laura</cp:lastModifiedBy>
  <cp:revision>4</cp:revision>
  <dcterms:created xsi:type="dcterms:W3CDTF">2021-03-21T17:29:44Z</dcterms:created>
  <dcterms:modified xsi:type="dcterms:W3CDTF">2021-03-26T16:54:21Z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0x0101006B550BCE8D6A06418B36AE48422FDC8C</vt:lpwstr>
  </property>
</Properties>
</file>